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"/>
  </p:notesMasterIdLst>
  <p:sldIdLst>
    <p:sldId id="265" r:id="rId2"/>
    <p:sldId id="289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80"/>
    <a:srgbClr val="FF6600"/>
    <a:srgbClr val="FF33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9456B-2BC2-47E7-A01D-36646BFC95EE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848C0-C812-44C6-A525-977D6B3B3AF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543328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/>
              <a:t> </a:t>
            </a:r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48C0-C812-44C6-A525-977D6B3B3AF6}" type="slidenum">
              <a:rPr lang="ro-RO" smtClean="0"/>
              <a:pPr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20033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A8CF8C-A9D1-46B3-B503-B436AE8D4967}" type="datetimeFigureOut">
              <a:rPr lang="ro-RO" smtClean="0"/>
              <a:pPr/>
              <a:t>14.09.2020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3A57A2D-610C-4E23-AF64-17FFE85EC6F2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382137" y="518617"/>
            <a:ext cx="11122475" cy="1476438"/>
          </a:xfrm>
        </p:spPr>
        <p:txBody>
          <a:bodyPr>
            <a:normAutofit/>
          </a:bodyPr>
          <a:lstStyle/>
          <a:p>
            <a:r>
              <a:rPr lang="ro-RO" altLang="ro-RO" b="1" dirty="0">
                <a:solidFill>
                  <a:srgbClr val="FF66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altLang="ro-RO" b="1" dirty="0" smtClean="0">
                <a:solidFill>
                  <a:srgbClr val="FF66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altLang="ro-RO" sz="4000" b="1" dirty="0" smtClean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LICEUL </a:t>
            </a:r>
            <a:r>
              <a:rPr lang="en-US" altLang="ro-RO" sz="4000" b="1" dirty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TEHNOLOGIC SPECIAL</a:t>
            </a:r>
            <a:br>
              <a:rPr lang="en-US" altLang="ro-RO" sz="4000" b="1" dirty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ro-RO" sz="4000" b="1" dirty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4000" b="1" dirty="0" smtClean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o-RO" altLang="ro-RO" sz="4000" b="1" dirty="0" smtClean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altLang="ro-RO" sz="4000" b="1" dirty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altLang="ro-RO" sz="4000" b="1" dirty="0" smtClean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altLang="ro-RO" sz="4000" b="1" dirty="0" smtClean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altLang="ro-RO" sz="4000" b="1" dirty="0">
                <a:solidFill>
                  <a:srgbClr val="FF3300"/>
                </a:solidFill>
                <a:latin typeface="Imprint MT Shadow" panose="0402060506030303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BEETHOVEN” CRAIOVA</a:t>
            </a:r>
            <a:endParaRPr lang="ro-RO" sz="4000" dirty="0">
              <a:solidFill>
                <a:srgbClr val="FF3300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576470" y="3059268"/>
            <a:ext cx="10987777" cy="3105871"/>
          </a:xfrm>
        </p:spPr>
        <p:txBody>
          <a:bodyPr/>
          <a:lstStyle/>
          <a:p>
            <a:r>
              <a:rPr lang="en-US" dirty="0" smtClean="0"/>
              <a:t>                           </a:t>
            </a:r>
            <a:endParaRPr lang="ro-RO" dirty="0" smtClean="0"/>
          </a:p>
          <a:p>
            <a:endParaRPr lang="ro-RO" dirty="0"/>
          </a:p>
          <a:p>
            <a:r>
              <a:rPr lang="en-US" dirty="0" smtClean="0"/>
              <a:t> </a:t>
            </a:r>
            <a:r>
              <a:rPr lang="ro-RO" dirty="0" smtClean="0"/>
              <a:t>       </a:t>
            </a:r>
          </a:p>
          <a:p>
            <a:r>
              <a:rPr lang="ro-RO" sz="3600" dirty="0">
                <a:latin typeface="Forte" panose="03060902040502070203" pitchFamily="66" charset="0"/>
              </a:rPr>
              <a:t> </a:t>
            </a:r>
            <a:r>
              <a:rPr lang="ro-RO" sz="3600" dirty="0" smtClean="0">
                <a:latin typeface="Forte" panose="03060902040502070203" pitchFamily="66" charset="0"/>
              </a:rPr>
              <a:t>  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Mesaj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ceput de an şcolar    </a:t>
            </a:r>
            <a:endParaRPr lang="ro-R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4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1" y="624110"/>
            <a:ext cx="10770321" cy="171730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r>
              <a:rPr lang="en-US" b="1" i="1" dirty="0" smtClean="0">
                <a:solidFill>
                  <a:schemeClr val="accent1"/>
                </a:solidFill>
              </a:rPr>
              <a:t/>
            </a:r>
            <a:br>
              <a:rPr lang="en-US" b="1" i="1" dirty="0" smtClean="0">
                <a:solidFill>
                  <a:schemeClr val="accent1"/>
                </a:solidFill>
              </a:rPr>
            </a:b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298174"/>
            <a:ext cx="10470942" cy="6086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A5301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endParaRPr lang="ro-RO" sz="4000" b="1" i="1" dirty="0" smtClean="0">
              <a:solidFill>
                <a:srgbClr val="A5301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715617" y="834888"/>
            <a:ext cx="110125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Stimați părinți,</a:t>
            </a:r>
          </a:p>
          <a:p>
            <a:endParaRPr lang="ro-RO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Începem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anul școlar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condiții atipice, împreună fiind provocați să facem față tuturor schimbărilor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Cadre didactice, părinți și elevi suntem nevoiți să ne adaptăm unor reguli mult mai stricte, să facem față unor provocări inedite, dar fără să ne pierdem dorința de a ne întâlni și de a colabora.</a:t>
            </a:r>
          </a:p>
          <a:p>
            <a:pPr algn="just"/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Chiar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în astfel de condiții, trăim bucuria reîntâlnirii în spațiul școlii  din 21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septembrie în scenariul verde, dar până atunci în scenariul roşu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ne dorim să construim împreună un mediu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 şi confortant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 dorim un an școlar cu sănătate!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Colectivul Liceului Tehnologic Special Beethoven</a:t>
            </a:r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3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1061</TotalTime>
  <Words>129</Words>
  <Application>Microsoft Office PowerPoint</Application>
  <PresentationFormat>Custom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  LICEUL TEHNOLOGIC SPECIAL                “BEETHOVEN” CRAIOVA</vt:lpstr>
      <vt:lpstr>  </vt:lpstr>
    </vt:vector>
  </TitlesOfParts>
  <Company>Unitate Scolara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network of social economy initiatives for adults with disabilities-NO LIMIT</dc:title>
  <dc:creator>MECTS</dc:creator>
  <cp:lastModifiedBy>Jaclyn</cp:lastModifiedBy>
  <cp:revision>83</cp:revision>
  <dcterms:created xsi:type="dcterms:W3CDTF">2015-03-01T20:39:51Z</dcterms:created>
  <dcterms:modified xsi:type="dcterms:W3CDTF">2020-09-14T09:23:35Z</dcterms:modified>
</cp:coreProperties>
</file>